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21" d="100"/>
          <a:sy n="121" d="100"/>
        </p:scale>
        <p:origin x="-1976" y="-8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DD21D7-4D5D-8B49-9780-96AE2B35BD47}" type="datetimeFigureOut">
              <a:rPr lang="en-US" smtClean="0"/>
              <a:t>5/9/13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BD6478-09FB-1E40-BE41-452AC3E85516}" type="slidenum">
              <a:rPr lang="en-US" smtClean="0"/>
              <a:t>‹#›</a:t>
            </a:fld>
            <a:endParaRPr lang="en-US"/>
          </a:p>
        </p:txBody>
      </p:sp>
    </p:spTree>
    <p:extLst>
      <p:ext uri="{BB962C8B-B14F-4D97-AF65-F5344CB8AC3E}">
        <p14:creationId xmlns:p14="http://schemas.microsoft.com/office/powerpoint/2010/main" val="368561946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BD6478-09FB-1E40-BE41-452AC3E85516}" type="slidenum">
              <a:rPr lang="en-US" smtClean="0"/>
              <a:t>1</a:t>
            </a:fld>
            <a:endParaRPr lang="en-US"/>
          </a:p>
        </p:txBody>
      </p:sp>
    </p:spTree>
    <p:extLst>
      <p:ext uri="{BB962C8B-B14F-4D97-AF65-F5344CB8AC3E}">
        <p14:creationId xmlns:p14="http://schemas.microsoft.com/office/powerpoint/2010/main" val="1411192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BD6478-09FB-1E40-BE41-452AC3E85516}" type="slidenum">
              <a:rPr lang="en-US" smtClean="0"/>
              <a:t>3</a:t>
            </a:fld>
            <a:endParaRPr lang="en-US"/>
          </a:p>
        </p:txBody>
      </p:sp>
    </p:spTree>
    <p:extLst>
      <p:ext uri="{BB962C8B-B14F-4D97-AF65-F5344CB8AC3E}">
        <p14:creationId xmlns:p14="http://schemas.microsoft.com/office/powerpoint/2010/main" val="3847673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BD6478-09FB-1E40-BE41-452AC3E85516}" type="slidenum">
              <a:rPr lang="en-US" smtClean="0"/>
              <a:t>4</a:t>
            </a:fld>
            <a:endParaRPr lang="en-US"/>
          </a:p>
        </p:txBody>
      </p:sp>
    </p:spTree>
    <p:extLst>
      <p:ext uri="{BB962C8B-B14F-4D97-AF65-F5344CB8AC3E}">
        <p14:creationId xmlns:p14="http://schemas.microsoft.com/office/powerpoint/2010/main" val="7730500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extLst>
      <p:ext uri="{BB962C8B-B14F-4D97-AF65-F5344CB8AC3E}">
        <p14:creationId xmlns:p14="http://schemas.microsoft.com/office/powerpoint/2010/main" val="1872542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extLst>
      <p:ext uri="{BB962C8B-B14F-4D97-AF65-F5344CB8AC3E}">
        <p14:creationId xmlns:p14="http://schemas.microsoft.com/office/powerpoint/2010/main" val="3697044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extLst>
      <p:ext uri="{BB962C8B-B14F-4D97-AF65-F5344CB8AC3E}">
        <p14:creationId xmlns:p14="http://schemas.microsoft.com/office/powerpoint/2010/main" val="682635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extLst>
      <p:ext uri="{BB962C8B-B14F-4D97-AF65-F5344CB8AC3E}">
        <p14:creationId xmlns:p14="http://schemas.microsoft.com/office/powerpoint/2010/main" val="1134366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9837AD-4944-4242-BC4C-87A7C4FA5837}" type="datetimeFigureOut">
              <a:rPr lang="en-US" smtClean="0"/>
              <a:pPr/>
              <a:t>5/9/13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extLst>
      <p:ext uri="{BB962C8B-B14F-4D97-AF65-F5344CB8AC3E}">
        <p14:creationId xmlns:p14="http://schemas.microsoft.com/office/powerpoint/2010/main" val="178582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E9837AD-4944-4242-BC4C-87A7C4FA5837}" type="datetimeFigureOut">
              <a:rPr lang="en-US" smtClean="0"/>
              <a:pPr/>
              <a:t>5/9/13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Tree>
    <p:extLst>
      <p:ext uri="{BB962C8B-B14F-4D97-AF65-F5344CB8AC3E}">
        <p14:creationId xmlns:p14="http://schemas.microsoft.com/office/powerpoint/2010/main" val="144198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E9837AD-4944-4242-BC4C-87A7C4FA5837}" type="datetimeFigureOut">
              <a:rPr lang="en-US" smtClean="0"/>
              <a:pPr/>
              <a:t>5/9/13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B6BD05-1D8A-48BF-B3B5-256159600382}" type="slidenum">
              <a:rPr lang="en-US" smtClean="0"/>
              <a:pPr/>
              <a:t>‹#›</a:t>
            </a:fld>
            <a:endParaRPr lang="en-US"/>
          </a:p>
        </p:txBody>
      </p:sp>
    </p:spTree>
    <p:extLst>
      <p:ext uri="{BB962C8B-B14F-4D97-AF65-F5344CB8AC3E}">
        <p14:creationId xmlns:p14="http://schemas.microsoft.com/office/powerpoint/2010/main" val="15784134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9837AD-4944-4242-BC4C-87A7C4FA5837}" type="datetimeFigureOut">
              <a:rPr lang="en-US" smtClean="0"/>
              <a:pPr/>
              <a:t>5/9/13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B6BD05-1D8A-48BF-B3B5-256159600382}" type="slidenum">
              <a:rPr lang="en-US" smtClean="0"/>
              <a:pPr/>
              <a:t>‹#›</a:t>
            </a:fld>
            <a:endParaRPr lang="en-US"/>
          </a:p>
        </p:txBody>
      </p:sp>
    </p:spTree>
    <p:extLst>
      <p:ext uri="{BB962C8B-B14F-4D97-AF65-F5344CB8AC3E}">
        <p14:creationId xmlns:p14="http://schemas.microsoft.com/office/powerpoint/2010/main" val="2893134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9837AD-4944-4242-BC4C-87A7C4FA5837}" type="datetimeFigureOut">
              <a:rPr lang="en-US" smtClean="0"/>
              <a:pPr/>
              <a:t>5/9/13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B6BD05-1D8A-48BF-B3B5-256159600382}" type="slidenum">
              <a:rPr lang="en-US" smtClean="0"/>
              <a:pPr/>
              <a:t>‹#›</a:t>
            </a:fld>
            <a:endParaRPr lang="en-US"/>
          </a:p>
        </p:txBody>
      </p:sp>
    </p:spTree>
    <p:extLst>
      <p:ext uri="{BB962C8B-B14F-4D97-AF65-F5344CB8AC3E}">
        <p14:creationId xmlns:p14="http://schemas.microsoft.com/office/powerpoint/2010/main" val="981257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9837AD-4944-4242-BC4C-87A7C4FA5837}" type="datetimeFigureOut">
              <a:rPr lang="en-US" smtClean="0"/>
              <a:pPr/>
              <a:t>5/9/13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Tree>
    <p:extLst>
      <p:ext uri="{BB962C8B-B14F-4D97-AF65-F5344CB8AC3E}">
        <p14:creationId xmlns:p14="http://schemas.microsoft.com/office/powerpoint/2010/main" val="1710281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9837AD-4944-4242-BC4C-87A7C4FA5837}" type="datetimeFigureOut">
              <a:rPr lang="en-US" smtClean="0"/>
              <a:pPr/>
              <a:t>5/9/13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Tree>
    <p:extLst>
      <p:ext uri="{BB962C8B-B14F-4D97-AF65-F5344CB8AC3E}">
        <p14:creationId xmlns:p14="http://schemas.microsoft.com/office/powerpoint/2010/main" val="247125206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9837AD-4944-4242-BC4C-87A7C4FA5837}" type="datetimeFigureOut">
              <a:rPr lang="en-US" smtClean="0"/>
              <a:pPr/>
              <a:t>5/9/13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B6BD05-1D8A-48BF-B3B5-256159600382}" type="slidenum">
              <a:rPr lang="en-US" smtClean="0"/>
              <a:pPr/>
              <a:t>‹#›</a:t>
            </a:fld>
            <a:endParaRPr lang="en-US"/>
          </a:p>
        </p:txBody>
      </p:sp>
    </p:spTree>
    <p:extLst>
      <p:ext uri="{BB962C8B-B14F-4D97-AF65-F5344CB8AC3E}">
        <p14:creationId xmlns:p14="http://schemas.microsoft.com/office/powerpoint/2010/main" val="546473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by2prd0410.outlook.com/owa/redir.aspx?C=vA_c3RrBLk2ICDdmLswIJxNcBGcbD9AIu3ZCyo5olGliSzgliFsSAPKem91s2GuwFiuKIn8DG98.&amp;URL=http://www.teachingideas.co.uk/science/createyourownanimal.ht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itchzoo.com/zoo.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PEACOCKGATER</a:t>
            </a:r>
            <a:endParaRPr lang="en-US" dirty="0"/>
          </a:p>
        </p:txBody>
      </p:sp>
      <p:sp>
        <p:nvSpPr>
          <p:cNvPr id="3" name="Subtitle 2"/>
          <p:cNvSpPr>
            <a:spLocks noGrp="1"/>
          </p:cNvSpPr>
          <p:nvPr>
            <p:ph type="subTitle" idx="1"/>
          </p:nvPr>
        </p:nvSpPr>
        <p:spPr/>
        <p:txBody>
          <a:bodyPr/>
          <a:lstStyle/>
          <a:p>
            <a:r>
              <a:rPr lang="en-US" dirty="0" smtClean="0"/>
              <a:t>BY: CARLIN SUTTER</a:t>
            </a:r>
            <a:endParaRPr lang="en-US" dirty="0"/>
          </a:p>
        </p:txBody>
      </p:sp>
    </p:spTree>
    <p:extLst>
      <p:ext uri="{BB962C8B-B14F-4D97-AF65-F5344CB8AC3E}">
        <p14:creationId xmlns:p14="http://schemas.microsoft.com/office/powerpoint/2010/main" val="1602590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TROPICAL RAINFOREST</a:t>
            </a:r>
            <a:endParaRPr lang="en-US" dirty="0"/>
          </a:p>
        </p:txBody>
      </p:sp>
      <p:sp>
        <p:nvSpPr>
          <p:cNvPr id="3" name="Content Placeholder 2"/>
          <p:cNvSpPr>
            <a:spLocks noGrp="1"/>
          </p:cNvSpPr>
          <p:nvPr>
            <p:ph idx="1"/>
          </p:nvPr>
        </p:nvSpPr>
        <p:spPr/>
        <p:txBody>
          <a:bodyPr/>
          <a:lstStyle/>
          <a:p>
            <a:r>
              <a:rPr lang="en-US" dirty="0" smtClean="0"/>
              <a:t>Location: Africa</a:t>
            </a:r>
            <a:endParaRPr lang="en-US" dirty="0" smtClean="0"/>
          </a:p>
          <a:p>
            <a:r>
              <a:rPr lang="en-US" dirty="0" smtClean="0"/>
              <a:t>Characteristics: mountains, plains, and river valleys</a:t>
            </a:r>
            <a:endParaRPr lang="en-US" dirty="0" smtClean="0"/>
          </a:p>
          <a:p>
            <a:r>
              <a:rPr lang="en-US" dirty="0" smtClean="0"/>
              <a:t>What it takes to </a:t>
            </a:r>
            <a:r>
              <a:rPr lang="en-US" dirty="0" smtClean="0"/>
              <a:t>survive: has to be able to hunt and reproduce</a:t>
            </a:r>
          </a:p>
          <a:p>
            <a:r>
              <a:rPr lang="en-US" dirty="0" smtClean="0"/>
              <a:t>Climate: humid and very wet.  There is lots of vegetation because of this</a:t>
            </a:r>
            <a:r>
              <a:rPr lang="en-US" dirty="0"/>
              <a:t>.</a:t>
            </a:r>
            <a:endParaRPr lang="en-US" dirty="0" smtClean="0"/>
          </a:p>
        </p:txBody>
      </p:sp>
    </p:spTree>
    <p:extLst>
      <p:ext uri="{BB962C8B-B14F-4D97-AF65-F5344CB8AC3E}">
        <p14:creationId xmlns:p14="http://schemas.microsoft.com/office/powerpoint/2010/main" val="498821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More Information on Habitat </a:t>
            </a:r>
            <a:br>
              <a:rPr lang="en-US" dirty="0" smtClean="0"/>
            </a:b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endParaRPr lang="en-US" dirty="0" smtClean="0"/>
          </a:p>
          <a:p>
            <a:pPr marL="0" indent="0">
              <a:buNone/>
            </a:pPr>
            <a:endParaRPr lang="en-US" dirty="0" smtClean="0"/>
          </a:p>
        </p:txBody>
      </p:sp>
      <p:pic>
        <p:nvPicPr>
          <p:cNvPr id="4" name="Picture 3" descr="Unknown.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1143000"/>
            <a:ext cx="3276600" cy="2171700"/>
          </a:xfrm>
          <a:prstGeom prst="rect">
            <a:avLst/>
          </a:prstGeom>
        </p:spPr>
      </p:pic>
      <p:pic>
        <p:nvPicPr>
          <p:cNvPr id="5" name="Picture 4" descr="Unknown-1.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9727" y="3029994"/>
            <a:ext cx="3022600" cy="1854200"/>
          </a:xfrm>
          <a:prstGeom prst="rect">
            <a:avLst/>
          </a:prstGeom>
        </p:spPr>
      </p:pic>
    </p:spTree>
    <p:extLst>
      <p:ext uri="{BB962C8B-B14F-4D97-AF65-F5344CB8AC3E}">
        <p14:creationId xmlns:p14="http://schemas.microsoft.com/office/powerpoint/2010/main" val="1186249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 Adaptations</a:t>
            </a:r>
            <a:endParaRPr lang="en-US" dirty="0"/>
          </a:p>
        </p:txBody>
      </p:sp>
      <p:sp>
        <p:nvSpPr>
          <p:cNvPr id="3" name="Content Placeholder 2"/>
          <p:cNvSpPr>
            <a:spLocks noGrp="1"/>
          </p:cNvSpPr>
          <p:nvPr>
            <p:ph idx="1"/>
          </p:nvPr>
        </p:nvSpPr>
        <p:spPr/>
        <p:txBody>
          <a:bodyPr/>
          <a:lstStyle/>
          <a:p>
            <a:pPr marL="0" indent="0">
              <a:buNone/>
            </a:pPr>
            <a:r>
              <a:rPr lang="en-US" dirty="0" smtClean="0"/>
              <a:t>Adaptions my animal needs to survive: it needs to be able to hunt and attract female because it has to be able to hunt so that it can eat and it has to be able attract females so it can mate and reproduce.</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3240346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Animal</a:t>
            </a:r>
            <a:endParaRPr lang="en-US" dirty="0"/>
          </a:p>
        </p:txBody>
      </p:sp>
      <p:sp>
        <p:nvSpPr>
          <p:cNvPr id="3" name="Content Placeholder 2"/>
          <p:cNvSpPr>
            <a:spLocks noGrp="1"/>
          </p:cNvSpPr>
          <p:nvPr>
            <p:ph idx="1"/>
          </p:nvPr>
        </p:nvSpPr>
        <p:spPr/>
        <p:txBody>
          <a:bodyPr/>
          <a:lstStyle/>
          <a:p>
            <a:r>
              <a:rPr lang="en-US" dirty="0" smtClean="0"/>
              <a:t>Go to </a:t>
            </a:r>
            <a:r>
              <a:rPr lang="en-US" dirty="0" smtClean="0">
                <a:hlinkClick r:id="rId2"/>
              </a:rPr>
              <a:t>http://www.teachingideas.co.uk/science/createyourownanimal.htm</a:t>
            </a:r>
            <a:r>
              <a:rPr lang="en-US" dirty="0" smtClean="0"/>
              <a:t/>
            </a:r>
            <a:br>
              <a:rPr lang="en-US" dirty="0" smtClean="0"/>
            </a:br>
            <a:r>
              <a:rPr lang="en-US" dirty="0" smtClean="0"/>
              <a:t>and create your new species!</a:t>
            </a:r>
          </a:p>
          <a:p>
            <a:r>
              <a:rPr lang="en-US" dirty="0" smtClean="0"/>
              <a:t>Name</a:t>
            </a:r>
          </a:p>
          <a:p>
            <a:r>
              <a:rPr lang="en-US" dirty="0" smtClean="0"/>
              <a:t>Picture</a:t>
            </a:r>
            <a:endParaRPr lang="en-US" dirty="0"/>
          </a:p>
        </p:txBody>
      </p:sp>
    </p:spTree>
    <p:extLst>
      <p:ext uri="{BB962C8B-B14F-4D97-AF65-F5344CB8AC3E}">
        <p14:creationId xmlns:p14="http://schemas.microsoft.com/office/powerpoint/2010/main" val="3501445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a:t>
            </a:r>
            <a:endParaRPr lang="en-US" dirty="0"/>
          </a:p>
        </p:txBody>
      </p:sp>
      <p:sp>
        <p:nvSpPr>
          <p:cNvPr id="3" name="Content Placeholder 2"/>
          <p:cNvSpPr>
            <a:spLocks noGrp="1"/>
          </p:cNvSpPr>
          <p:nvPr>
            <p:ph idx="1"/>
          </p:nvPr>
        </p:nvSpPr>
        <p:spPr/>
        <p:txBody>
          <a:bodyPr/>
          <a:lstStyle/>
          <a:p>
            <a:r>
              <a:rPr lang="en-US" dirty="0" smtClean="0"/>
              <a:t>Why and/or how will your animal survive in your chosen habitat</a:t>
            </a:r>
            <a:endParaRPr lang="en-US" dirty="0"/>
          </a:p>
        </p:txBody>
      </p:sp>
    </p:spTree>
    <p:extLst>
      <p:ext uri="{BB962C8B-B14F-4D97-AF65-F5344CB8AC3E}">
        <p14:creationId xmlns:p14="http://schemas.microsoft.com/office/powerpoint/2010/main" val="3600888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lstStyle/>
          <a:p>
            <a:r>
              <a:rPr lang="en-US" dirty="0" smtClean="0">
                <a:hlinkClick r:id="rId2"/>
              </a:rPr>
              <a:t>http://switchzoo.com/zoo.htm</a:t>
            </a:r>
            <a:endParaRPr lang="en-US" dirty="0" smtClean="0"/>
          </a:p>
          <a:p>
            <a:r>
              <a:rPr lang="en-US" dirty="0" smtClean="0"/>
              <a:t/>
            </a:r>
            <a:br>
              <a:rPr lang="en-US" dirty="0" smtClean="0"/>
            </a:br>
            <a:endParaRPr lang="en-US" dirty="0"/>
          </a:p>
        </p:txBody>
      </p:sp>
    </p:spTree>
    <p:extLst>
      <p:ext uri="{BB962C8B-B14F-4D97-AF65-F5344CB8AC3E}">
        <p14:creationId xmlns:p14="http://schemas.microsoft.com/office/powerpoint/2010/main" val="17625501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75</TotalTime>
  <Words>138</Words>
  <Application>Microsoft Macintosh PowerPoint</Application>
  <PresentationFormat>On-screen Show (4:3)</PresentationFormat>
  <Paragraphs>24</Paragraphs>
  <Slides>7</Slides>
  <Notes>3</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PEACOCKGATER</vt:lpstr>
      <vt:lpstr>TROPICAL RAINFOREST</vt:lpstr>
      <vt:lpstr>More Information on Habitat  </vt:lpstr>
      <vt:lpstr>Animal Adaptations</vt:lpstr>
      <vt:lpstr>My Animal</vt:lpstr>
      <vt:lpstr>Evidence</vt:lpstr>
      <vt:lpstr>Citations</vt:lpstr>
    </vt:vector>
  </TitlesOfParts>
  <Company>University of Memphis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Your Own Animal</dc:title>
  <dc:creator>Logan</dc:creator>
  <cp:lastModifiedBy>student</cp:lastModifiedBy>
  <cp:revision>11</cp:revision>
  <dcterms:created xsi:type="dcterms:W3CDTF">2013-04-16T01:24:27Z</dcterms:created>
  <dcterms:modified xsi:type="dcterms:W3CDTF">2013-05-09T16:20:36Z</dcterms:modified>
</cp:coreProperties>
</file>